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8" r:id="rId2"/>
  </p:sldMasterIdLst>
  <p:notesMasterIdLst>
    <p:notesMasterId r:id="rId23"/>
  </p:notesMasterIdLst>
  <p:sldIdLst>
    <p:sldId id="256" r:id="rId3"/>
    <p:sldId id="257" r:id="rId4"/>
    <p:sldId id="258" r:id="rId5"/>
    <p:sldId id="274" r:id="rId6"/>
    <p:sldId id="259" r:id="rId7"/>
    <p:sldId id="260" r:id="rId8"/>
    <p:sldId id="261" r:id="rId9"/>
    <p:sldId id="275" r:id="rId10"/>
    <p:sldId id="262" r:id="rId11"/>
    <p:sldId id="264" r:id="rId12"/>
    <p:sldId id="263" r:id="rId13"/>
    <p:sldId id="277" r:id="rId14"/>
    <p:sldId id="265" r:id="rId15"/>
    <p:sldId id="267" r:id="rId16"/>
    <p:sldId id="266" r:id="rId17"/>
    <p:sldId id="276" r:id="rId18"/>
    <p:sldId id="268" r:id="rId19"/>
    <p:sldId id="269" r:id="rId20"/>
    <p:sldId id="27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0DEDBB-65C7-3C65-8E11-6948212B3BFF}" name="John Faber Rodriguez Corredor" initials="JR" userId="1cbc9cea28af81b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46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FCA67-5955-4CBA-AA2B-0CB4FF62583E}" type="datetimeFigureOut">
              <a:rPr lang="en-AU" smtClean="0"/>
              <a:t>27/09/2023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12CD5-5949-467A-BA2A-8C7467CD01F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113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YOUTUBE LINK PRESENTATION !!! </a:t>
            </a:r>
          </a:p>
          <a:p>
            <a:endParaRPr lang="en-AU" dirty="0"/>
          </a:p>
          <a:p>
            <a:r>
              <a:rPr lang="en-AU" b="1" dirty="0"/>
              <a:t>https://www.youtube.com/watch?v=ehRp_iuQ7Mw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12CD5-5949-467A-BA2A-8C7467CD01F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56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12CD5-5949-467A-BA2A-8C7467CD01F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798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1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36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60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2426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48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514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85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56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4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9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2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3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95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4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8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69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6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0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532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9472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7181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5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823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795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378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17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5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1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8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08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9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D47E-3F2C-D72F-B5DC-2AF7896D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40911" cy="94454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T1A2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F411C-4D4C-C1D8-CAA1-34780EB1C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189267"/>
            <a:ext cx="5340911" cy="3030557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Coder Academy </a:t>
            </a:r>
          </a:p>
          <a:p>
            <a:pPr algn="ctr"/>
            <a:r>
              <a:rPr lang="en-AU" b="1" dirty="0"/>
              <a:t>Portfolio Assignment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John Faber Rodriguez Corredor</a:t>
            </a:r>
          </a:p>
          <a:p>
            <a:pPr algn="ctr"/>
            <a:r>
              <a:rPr lang="en-AU" b="1" dirty="0"/>
              <a:t>Term 1</a:t>
            </a:r>
          </a:p>
          <a:p>
            <a:pPr algn="ctr"/>
            <a:r>
              <a:rPr lang="en-AU" b="1" dirty="0"/>
              <a:t>2023</a:t>
            </a: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ED7DF1C-3F9A-4B39-77C7-9BD5B1DB8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91" r="12244" b="2"/>
          <a:stretch/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B6D7672-5887-2E9C-0E47-BDC6851F1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031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01">
        <p:fade/>
      </p:transition>
    </mc:Choice>
    <mc:Fallback xmlns="">
      <p:transition spd="med" advTm="9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85691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 page</a:t>
            </a:r>
            <a:br>
              <a:rPr lang="en-AU" dirty="0"/>
            </a:br>
            <a:r>
              <a:rPr lang="en-AU" sz="2400" dirty="0">
                <a:latin typeface="Avenir Next LT Pro (Body)"/>
              </a:rPr>
              <a:t>Desktop</a:t>
            </a:r>
            <a:r>
              <a:rPr lang="en-AU" dirty="0"/>
              <a:t> </a:t>
            </a:r>
            <a:r>
              <a:rPr lang="en-US" sz="2400" dirty="0">
                <a:latin typeface="Avenir Next LT Pro (Body)"/>
              </a:rPr>
              <a:t>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1353A5-561B-A9DB-464A-92D188533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4" y="1669774"/>
            <a:ext cx="5338371" cy="5039643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21EA641-6ACA-4E41-16E3-C682DEB89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8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63">
        <p:fade/>
      </p:transition>
    </mc:Choice>
    <mc:Fallback xmlns="">
      <p:transition spd="med" advTm="21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761354"/>
            <a:ext cx="10077557" cy="560550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Project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">
            <a:extLst>
              <a:ext uri="{FF2B5EF4-FFF2-40B4-BE49-F238E27FC236}">
                <a16:creationId xmlns:a16="http://schemas.microsoft.com/office/drawing/2014/main" id="{7FD93D1C-0153-055B-6014-07FA3B888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/>
          <a:stretch/>
        </p:blipFill>
        <p:spPr>
          <a:xfrm>
            <a:off x="7056782" y="2196986"/>
            <a:ext cx="4826099" cy="41957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522929" y="2602245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Projects Description</a:t>
            </a:r>
          </a:p>
        </p:txBody>
      </p: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95C3DEE3-597B-BF77-E0B9-04B4BEAE93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/>
          <a:stretch/>
        </p:blipFill>
        <p:spPr>
          <a:xfrm>
            <a:off x="2586422" y="3429000"/>
            <a:ext cx="4255731" cy="2863767"/>
          </a:xfrm>
          <a:prstGeom prst="rect">
            <a:avLst/>
          </a:prstGeom>
        </p:spPr>
      </p:pic>
      <p:pic>
        <p:nvPicPr>
          <p:cNvPr id="20" name="Picture 19" descr="A screenshot of a web page&#10;&#10;Description automatically generated">
            <a:extLst>
              <a:ext uri="{FF2B5EF4-FFF2-40B4-BE49-F238E27FC236}">
                <a16:creationId xmlns:a16="http://schemas.microsoft.com/office/drawing/2014/main" id="{E442E5CD-63C2-8275-058A-30A84F7AD2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7" t="756" r="-332"/>
          <a:stretch/>
        </p:blipFill>
        <p:spPr>
          <a:xfrm>
            <a:off x="479104" y="3941334"/>
            <a:ext cx="1436961" cy="23531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427390" y="3248576"/>
            <a:ext cx="2859688" cy="1601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A74EF8BA-7A8B-4B1D-6471-1C0BD81BA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62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29">
        <p:fade/>
      </p:transition>
    </mc:Choice>
    <mc:Fallback xmlns="">
      <p:transition spd="med" advTm="21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0914" y="418116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Projects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921BC-05CE-8F3F-0508-4B32CAFAD209}"/>
              </a:ext>
            </a:extLst>
          </p:cNvPr>
          <p:cNvSpPr txBox="1"/>
          <p:nvPr/>
        </p:nvSpPr>
        <p:spPr>
          <a:xfrm>
            <a:off x="2047461" y="236803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home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8532065" y="46049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live dashboard in </a:t>
            </a:r>
            <a:r>
              <a:rPr lang="en-AU" sz="1200" dirty="0" err="1"/>
              <a:t>PowerBi</a:t>
            </a:r>
            <a:endParaRPr lang="en-AU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F7950-610A-BAEF-201F-2098AAF4A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5" y="2344690"/>
            <a:ext cx="5601188" cy="3251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6507A-9E44-8FBD-C52C-89A26C0B6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21" y="4587185"/>
            <a:ext cx="1390844" cy="381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39CBD-EE02-9630-3107-72B9DD494460}"/>
              </a:ext>
            </a:extLst>
          </p:cNvPr>
          <p:cNvSpPr txBox="1"/>
          <p:nvPr/>
        </p:nvSpPr>
        <p:spPr>
          <a:xfrm>
            <a:off x="6729773" y="250653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Margin, and Padding were adjusted to </a:t>
            </a:r>
            <a:r>
              <a:rPr lang="en-AU" sz="1200" dirty="0" err="1"/>
              <a:t>center</a:t>
            </a:r>
            <a:r>
              <a:rPr lang="en-AU" sz="1200" dirty="0"/>
              <a:t> the project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A5AEC05-66A6-22B4-C073-F58C4E87D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77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87">
        <p:fade/>
      </p:transition>
    </mc:Choice>
    <mc:Fallback xmlns="">
      <p:transition spd="med" advTm="44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08212"/>
            <a:ext cx="10077557" cy="913692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Project Page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77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6525C432-3A8C-4179-38AA-C5FDDCFA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6156"/>
          <a:stretch/>
        </p:blipFill>
        <p:spPr>
          <a:xfrm>
            <a:off x="6351104" y="2017644"/>
            <a:ext cx="2981740" cy="4432144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B3CE1E3-767F-0F5A-84D0-2190F1546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74" y="2283764"/>
            <a:ext cx="2590689" cy="4182178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2F363C7-1B95-5A10-FDEB-1D26445CA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2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76">
        <p:fade/>
      </p:transition>
    </mc:Choice>
    <mc:Fallback xmlns="">
      <p:transition spd="med" advTm="19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08212"/>
            <a:ext cx="10077557" cy="913692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Project Page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77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venir Next LT Pro (Body)"/>
              </a:rPr>
              <a:t>Desktop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08D2FDD-5A68-3A59-4646-DE0B2B469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t="237" r="-804" b="-237"/>
          <a:stretch/>
        </p:blipFill>
        <p:spPr>
          <a:xfrm>
            <a:off x="546653" y="2072516"/>
            <a:ext cx="6155926" cy="4424350"/>
          </a:xfr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A2993983-516A-66EE-4DC7-C8F6DA18C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25" y="2811858"/>
            <a:ext cx="3853071" cy="28213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AA631B-BD30-7D80-F3E1-EE9A81F4E7A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86809" y="4222525"/>
            <a:ext cx="3687416" cy="112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A283259-141C-462C-6900-6D285FF36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0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55">
        <p:fade/>
      </p:transition>
    </mc:Choice>
    <mc:Fallback xmlns="">
      <p:transition spd="med" advTm="15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1994452" y="2294211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Blog photo</a:t>
            </a:r>
          </a:p>
        </p:txBody>
      </p: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7C22C948-B5FC-C028-7B1B-0595DD962D11}"/>
              </a:ext>
            </a:extLst>
          </p:cNvPr>
          <p:cNvSpPr txBox="1"/>
          <p:nvPr/>
        </p:nvSpPr>
        <p:spPr>
          <a:xfrm>
            <a:off x="9547470" y="1224203"/>
            <a:ext cx="1870335" cy="7386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Blog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Date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content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5C3589-3D6D-8BC2-2E95-7DB0C27B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8"/>
          <a:stretch/>
        </p:blipFill>
        <p:spPr>
          <a:xfrm>
            <a:off x="6192078" y="2196986"/>
            <a:ext cx="5800054" cy="4195762"/>
          </a:xfr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C3CD704C-A830-1D2B-B0F4-E3C0FA8A10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/>
          <a:stretch/>
        </p:blipFill>
        <p:spPr>
          <a:xfrm>
            <a:off x="2540517" y="3662515"/>
            <a:ext cx="3548857" cy="2730233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81C15AF-DCBF-FEF3-6994-593896FAF2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 t="-1533" r="-964" b="1533"/>
          <a:stretch/>
        </p:blipFill>
        <p:spPr>
          <a:xfrm>
            <a:off x="260573" y="3644372"/>
            <a:ext cx="1808923" cy="274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7F37D2-012F-E198-538E-8A97D1AC75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98913" y="2663543"/>
            <a:ext cx="298674" cy="1997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376451" y="1962867"/>
            <a:ext cx="106187" cy="2228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031B8FFB-880C-859C-1EC0-25627B0ED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61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744">
        <p:fade/>
      </p:transition>
    </mc:Choice>
    <mc:Fallback xmlns="">
      <p:transition spd="med" advTm="26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9209" y="462263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BLOG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1490868" y="2310830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MAIN component  with 5 sections with a column's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E8599-480E-6B0B-F0D3-B2771306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01" y="1808691"/>
            <a:ext cx="3742057" cy="4372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5F9F4-F7C2-C711-319B-70E3DECDD712}"/>
              </a:ext>
            </a:extLst>
          </p:cNvPr>
          <p:cNvSpPr txBox="1"/>
          <p:nvPr/>
        </p:nvSpPr>
        <p:spPr>
          <a:xfrm>
            <a:off x="1490866" y="3195768"/>
            <a:ext cx="316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Pictures in every section related to the blog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C35DC-2340-C1EA-84E6-6050CFFF1E5F}"/>
              </a:ext>
            </a:extLst>
          </p:cNvPr>
          <p:cNvSpPr txBox="1"/>
          <p:nvPr/>
        </p:nvSpPr>
        <p:spPr>
          <a:xfrm>
            <a:off x="1490867" y="4166181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Pictures in every section related to the blog content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30951074-C88B-D828-E9F2-4B55DB7B8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17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28">
        <p:fade/>
      </p:transition>
    </mc:Choice>
    <mc:Fallback xmlns="">
      <p:transition spd="med" advTm="20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Mobile &amp; Tablet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38B5D78-0B62-A9E8-667D-69E5EFE42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/>
          <a:stretch/>
        </p:blipFill>
        <p:spPr>
          <a:xfrm>
            <a:off x="5891497" y="2257656"/>
            <a:ext cx="2971827" cy="4355295"/>
          </a:xfrm>
          <a:prstGeom prst="rect">
            <a:avLst/>
          </a:prstGeom>
        </p:spPr>
      </p:pic>
      <p:pic>
        <p:nvPicPr>
          <p:cNvPr id="15" name="Picture 14" descr="A screenshot of a cellphone&#10;&#10;Description automatically generated">
            <a:extLst>
              <a:ext uri="{FF2B5EF4-FFF2-40B4-BE49-F238E27FC236}">
                <a16:creationId xmlns:a16="http://schemas.microsoft.com/office/drawing/2014/main" id="{814F9307-87E7-D079-7849-E5682AD3D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0" y="2725243"/>
            <a:ext cx="2158467" cy="3872418"/>
          </a:xfrm>
          <a:prstGeom prst="rect">
            <a:avLst/>
          </a:prstGeom>
        </p:spPr>
      </p:pic>
      <p:pic>
        <p:nvPicPr>
          <p:cNvPr id="22" name="Picture 21" descr="A screenshot of a blog post&#10;&#10;Description automatically generated">
            <a:extLst>
              <a:ext uri="{FF2B5EF4-FFF2-40B4-BE49-F238E27FC236}">
                <a16:creationId xmlns:a16="http://schemas.microsoft.com/office/drawing/2014/main" id="{7F70D2FC-B33C-AD37-98EF-FCC869EB5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46" y="2257656"/>
            <a:ext cx="2926430" cy="4340005"/>
          </a:xfrm>
          <a:prstGeom prst="rect">
            <a:avLst/>
          </a:prstGeom>
        </p:spPr>
      </p:pic>
      <p:pic>
        <p:nvPicPr>
          <p:cNvPr id="24" name="Picture 23" descr="A screenshot of a post&#10;&#10;Description automatically generated">
            <a:extLst>
              <a:ext uri="{FF2B5EF4-FFF2-40B4-BE49-F238E27FC236}">
                <a16:creationId xmlns:a16="http://schemas.microsoft.com/office/drawing/2014/main" id="{F1C17376-335E-E928-4093-017509A51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08" y="2725243"/>
            <a:ext cx="2169794" cy="3890963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3C766676-AA13-0175-8656-977A7351F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6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826">
        <p:fade/>
      </p:transition>
    </mc:Choice>
    <mc:Fallback xmlns="">
      <p:transition spd="med" advTm="36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Blog page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Desktop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9BFE26-EF23-FD38-36F4-98BAC3C8B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/>
          <a:stretch/>
        </p:blipFill>
        <p:spPr>
          <a:xfrm>
            <a:off x="7647621" y="3550256"/>
            <a:ext cx="4426480" cy="31785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42A4CF1-529F-456A-BD51-9AE846686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56" y="3135183"/>
            <a:ext cx="3389000" cy="2893513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D8ABF50E-6B80-EE44-BC4A-7861C6E27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9" y="1913812"/>
            <a:ext cx="3764861" cy="2668128"/>
          </a:xfrm>
          <a:prstGeom prst="rect">
            <a:avLst/>
          </a:prstGeom>
        </p:spPr>
      </p:pic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10E1A2A7-543A-F3F6-9712-F497F2A2E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57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992">
        <p:fade/>
      </p:transition>
    </mc:Choice>
    <mc:Fallback xmlns="">
      <p:transition spd="med" advTm="399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Resume button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8"/>
            <a:ext cx="10077557" cy="528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AU" sz="2400" dirty="0">
              <a:latin typeface="Avenir Next LT Pro (Body)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BC0600-B8B3-7219-60ED-63A188432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/>
          <a:stretch/>
        </p:blipFill>
        <p:spPr>
          <a:xfrm>
            <a:off x="1318124" y="1295981"/>
            <a:ext cx="3473691" cy="509079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F6DBB2-8A37-080B-6150-8F00593F8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32" y="2041499"/>
            <a:ext cx="4629944" cy="3890140"/>
          </a:xfrm>
          <a:prstGeom prst="rect">
            <a:avLst/>
          </a:prstGeom>
        </p:spPr>
      </p:pic>
      <p:sp>
        <p:nvSpPr>
          <p:cNvPr id="10" name="TextBox 9" descr="Linkedin and Github Profiles">
            <a:extLst>
              <a:ext uri="{FF2B5EF4-FFF2-40B4-BE49-F238E27FC236}">
                <a16:creationId xmlns:a16="http://schemas.microsoft.com/office/drawing/2014/main" id="{E2731E24-78F6-E6DE-2E83-97848ED40E68}"/>
              </a:ext>
            </a:extLst>
          </p:cNvPr>
          <p:cNvSpPr txBox="1"/>
          <p:nvPr/>
        </p:nvSpPr>
        <p:spPr>
          <a:xfrm>
            <a:off x="9042830" y="1008433"/>
            <a:ext cx="1808922" cy="923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Resume shared from my one drive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23C1C9-7807-1F9B-5042-227B7740669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740348" y="1931763"/>
            <a:ext cx="206943" cy="1235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2C8D23-098E-EB3A-817F-F824DF82D3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03643" y="2295941"/>
            <a:ext cx="1940289" cy="1690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DF289A59-1CC5-6ED4-2E7C-03FFB4A43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60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44">
        <p:fade/>
      </p:transition>
    </mc:Choice>
    <mc:Fallback xmlns="">
      <p:transition spd="med" advTm="30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9884-3C61-A4EA-ED5E-960F7F87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30" y="857388"/>
            <a:ext cx="4378792" cy="496787"/>
          </a:xfrm>
        </p:spPr>
        <p:txBody>
          <a:bodyPr>
            <a:normAutofit fontScale="90000"/>
          </a:bodyPr>
          <a:lstStyle/>
          <a:p>
            <a:r>
              <a:rPr lang="en-AU" dirty="0"/>
              <a:t>Sitemap</a:t>
            </a:r>
          </a:p>
        </p:txBody>
      </p:sp>
      <p:pic>
        <p:nvPicPr>
          <p:cNvPr id="5" name="Content Placeholder 4" descr="A diagram of a website&#10;&#10;Description automatically generated">
            <a:extLst>
              <a:ext uri="{FF2B5EF4-FFF2-40B4-BE49-F238E27FC236}">
                <a16:creationId xmlns:a16="http://schemas.microsoft.com/office/drawing/2014/main" id="{EBBAF6C7-E7D8-895D-AC32-CFFF331E3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20007"/>
            <a:ext cx="6840721" cy="41663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15602-2880-C54A-EDF3-A22453D66632}"/>
              </a:ext>
            </a:extLst>
          </p:cNvPr>
          <p:cNvSpPr txBox="1"/>
          <p:nvPr/>
        </p:nvSpPr>
        <p:spPr>
          <a:xfrm>
            <a:off x="904461" y="1031009"/>
            <a:ext cx="17592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Logo linked to “</a:t>
            </a:r>
            <a:r>
              <a:rPr lang="en-AU" i="1" dirty="0"/>
              <a:t>home</a:t>
            </a:r>
            <a:r>
              <a:rPr lang="en-AU" dirty="0"/>
              <a:t>” page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59E46-97D2-7F3C-F87C-55BA5CC05EF7}"/>
              </a:ext>
            </a:extLst>
          </p:cNvPr>
          <p:cNvCxnSpPr/>
          <p:nvPr/>
        </p:nvCxnSpPr>
        <p:spPr>
          <a:xfrm>
            <a:off x="2474843" y="1580322"/>
            <a:ext cx="281635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2BC79-3155-A617-6641-F8C3B5598CB4}"/>
              </a:ext>
            </a:extLst>
          </p:cNvPr>
          <p:cNvCxnSpPr>
            <a:cxnSpLocks/>
          </p:cNvCxnSpPr>
          <p:nvPr/>
        </p:nvCxnSpPr>
        <p:spPr>
          <a:xfrm flipH="1">
            <a:off x="8497957" y="2286000"/>
            <a:ext cx="983973" cy="1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824373-A840-0F4E-0F79-FD674111B283}"/>
              </a:ext>
            </a:extLst>
          </p:cNvPr>
          <p:cNvSpPr txBox="1"/>
          <p:nvPr/>
        </p:nvSpPr>
        <p:spPr>
          <a:xfrm>
            <a:off x="9511863" y="1962834"/>
            <a:ext cx="16398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resume shared directly from my one drive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3AE2-16AD-F35B-A9CD-9DE78E852B08}"/>
              </a:ext>
            </a:extLst>
          </p:cNvPr>
          <p:cNvSpPr txBox="1"/>
          <p:nvPr/>
        </p:nvSpPr>
        <p:spPr>
          <a:xfrm>
            <a:off x="3253409" y="5928979"/>
            <a:ext cx="170953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200" dirty="0"/>
              <a:t>Social logos contain hyperlink to my social profiles in both platforms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4D12EC-9E89-50A8-3B98-04332EA7A86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62940" y="5679046"/>
            <a:ext cx="523460" cy="66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8B38D83D-A5FA-2EC3-115D-15B16E28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60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683">
        <p:fade/>
      </p:transition>
    </mc:Choice>
    <mc:Fallback xmlns="">
      <p:transition spd="med" advTm="536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D47E-3F2C-D72F-B5DC-2AF7896D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40911" cy="94454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T1A2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F411C-4D4C-C1D8-CAA1-34780EB1C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2367065"/>
            <a:ext cx="5340911" cy="3852760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Coder Academy Portfolio Assignment</a:t>
            </a:r>
          </a:p>
          <a:p>
            <a:pPr algn="ctr"/>
            <a:endParaRPr lang="en-AU" b="1" dirty="0"/>
          </a:p>
          <a:p>
            <a:pPr algn="ctr"/>
            <a:r>
              <a:rPr lang="en-AU" b="1" dirty="0"/>
              <a:t>John Faber Rodriguez Corredor</a:t>
            </a:r>
          </a:p>
          <a:p>
            <a:pPr algn="ctr"/>
            <a:r>
              <a:rPr lang="en-AU" b="1" dirty="0"/>
              <a:t>Term 1</a:t>
            </a:r>
          </a:p>
          <a:p>
            <a:pPr algn="ctr"/>
            <a:r>
              <a:rPr lang="en-AU" b="1" dirty="0"/>
              <a:t>2023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  <a:p>
            <a:pPr algn="ctr"/>
            <a:r>
              <a:rPr lang="en-AU" b="1" dirty="0"/>
              <a:t>THANKS FOR WATCHING!</a:t>
            </a: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ED7DF1C-3F9A-4B39-77C7-9BD5B1DB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91" r="12244" b="2"/>
          <a:stretch/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59691259-43F0-7035-83E4-BE1257301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9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14">
        <p:fade/>
      </p:transition>
    </mc:Choice>
    <mc:Fallback xmlns="">
      <p:transition spd="med" advTm="7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BA68-98FF-13A3-9FAA-B3190C78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945" y="508737"/>
            <a:ext cx="6548109" cy="713741"/>
          </a:xfrm>
        </p:spPr>
        <p:txBody>
          <a:bodyPr/>
          <a:lstStyle/>
          <a:p>
            <a:pPr algn="ctr"/>
            <a:r>
              <a:rPr lang="en-AU" dirty="0"/>
              <a:t>Home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BC07-B2A9-2552-E76E-49204EEC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500809"/>
            <a:ext cx="11272031" cy="4570121"/>
          </a:xfrm>
        </p:spPr>
        <p:txBody>
          <a:bodyPr/>
          <a:lstStyle/>
          <a:p>
            <a:pPr algn="ctr"/>
            <a:r>
              <a:rPr lang="en-AU" dirty="0"/>
              <a:t>( WIREFRAMES Mobile, Tablet and Desktop view)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9EF9D-8902-B1B6-F45C-E34A19850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03" y="2241747"/>
            <a:ext cx="4337064" cy="3351930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5DB1EC9E-78CB-26D0-B7B4-E0C683364F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9"/>
          <a:stretch/>
        </p:blipFill>
        <p:spPr>
          <a:xfrm>
            <a:off x="3776870" y="2557385"/>
            <a:ext cx="2506294" cy="3036294"/>
          </a:xfrm>
          <a:prstGeom prst="rect">
            <a:avLst/>
          </a:prstGeom>
        </p:spPr>
      </p:pic>
      <p:pic>
        <p:nvPicPr>
          <p:cNvPr id="10" name="Picture 9" descr="A screenshot of a web page">
            <a:extLst>
              <a:ext uri="{FF2B5EF4-FFF2-40B4-BE49-F238E27FC236}">
                <a16:creationId xmlns:a16="http://schemas.microsoft.com/office/drawing/2014/main" id="{EB9CB9A3-EC34-EAFC-503B-3CAFD6D86C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r="-497"/>
          <a:stretch/>
        </p:blipFill>
        <p:spPr>
          <a:xfrm>
            <a:off x="1262270" y="2557384"/>
            <a:ext cx="1707283" cy="3036293"/>
          </a:xfrm>
          <a:prstGeom prst="rect">
            <a:avLst/>
          </a:prstGeom>
        </p:spPr>
      </p:pic>
      <p:sp>
        <p:nvSpPr>
          <p:cNvPr id="12" name="TextBox 11" descr="Linkedin and Github Profiles">
            <a:extLst>
              <a:ext uri="{FF2B5EF4-FFF2-40B4-BE49-F238E27FC236}">
                <a16:creationId xmlns:a16="http://schemas.microsoft.com/office/drawing/2014/main" id="{C8F4E30A-1548-7D6E-943A-BF791652A681}"/>
              </a:ext>
            </a:extLst>
          </p:cNvPr>
          <p:cNvSpPr txBox="1"/>
          <p:nvPr/>
        </p:nvSpPr>
        <p:spPr>
          <a:xfrm>
            <a:off x="178905" y="574776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 err="1"/>
              <a:t>Linkedin</a:t>
            </a:r>
            <a:r>
              <a:rPr lang="en-AU" dirty="0"/>
              <a:t> and </a:t>
            </a:r>
            <a:r>
              <a:rPr lang="en-AU" dirty="0" err="1"/>
              <a:t>Github</a:t>
            </a:r>
            <a:r>
              <a:rPr lang="en-AU" dirty="0"/>
              <a:t> Profiles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B8AF8-8F81-C830-F131-091514B1CFE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83366" y="5168348"/>
            <a:ext cx="834886" cy="579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38EFD162-25C7-413A-6AAE-3663A8DFE88A}"/>
              </a:ext>
            </a:extLst>
          </p:cNvPr>
          <p:cNvSpPr txBox="1"/>
          <p:nvPr/>
        </p:nvSpPr>
        <p:spPr>
          <a:xfrm>
            <a:off x="394252" y="1705931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Logo work as home too.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229544-5F7E-85EC-FDAD-733D21D1A1BA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794175" y="4154557"/>
            <a:ext cx="256521" cy="1621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 descr="Linkedin and Github Profiles">
            <a:extLst>
              <a:ext uri="{FF2B5EF4-FFF2-40B4-BE49-F238E27FC236}">
                <a16:creationId xmlns:a16="http://schemas.microsoft.com/office/drawing/2014/main" id="{63F0AD02-C14D-6695-19F4-4AFD6719C594}"/>
              </a:ext>
            </a:extLst>
          </p:cNvPr>
          <p:cNvSpPr txBox="1"/>
          <p:nvPr/>
        </p:nvSpPr>
        <p:spPr>
          <a:xfrm>
            <a:off x="6889714" y="577643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Intro of my services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7C67F0-0297-F440-9AFB-D07F8E05DAE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298713" y="2352262"/>
            <a:ext cx="3731304" cy="533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CDE3DA-1825-19E8-9F45-006537ACA3ED}"/>
              </a:ext>
            </a:extLst>
          </p:cNvPr>
          <p:cNvCxnSpPr>
            <a:cxnSpLocks/>
          </p:cNvCxnSpPr>
          <p:nvPr/>
        </p:nvCxnSpPr>
        <p:spPr>
          <a:xfrm flipH="1" flipV="1">
            <a:off x="5030017" y="4874117"/>
            <a:ext cx="74388" cy="924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 descr="Linkedin and Github Profiles">
            <a:extLst>
              <a:ext uri="{FF2B5EF4-FFF2-40B4-BE49-F238E27FC236}">
                <a16:creationId xmlns:a16="http://schemas.microsoft.com/office/drawing/2014/main" id="{5B47C2BF-7058-8D4F-0C54-14FBCDD3CC5C}"/>
              </a:ext>
            </a:extLst>
          </p:cNvPr>
          <p:cNvSpPr txBox="1"/>
          <p:nvPr/>
        </p:nvSpPr>
        <p:spPr>
          <a:xfrm>
            <a:off x="4162750" y="5804304"/>
            <a:ext cx="180892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email and phone number</a:t>
            </a:r>
          </a:p>
        </p:txBody>
      </p:sp>
      <p:sp>
        <p:nvSpPr>
          <p:cNvPr id="31" name="TextBox 30" descr="Linkedin and Github Profiles">
            <a:extLst>
              <a:ext uri="{FF2B5EF4-FFF2-40B4-BE49-F238E27FC236}">
                <a16:creationId xmlns:a16="http://schemas.microsoft.com/office/drawing/2014/main" id="{DE8AAEDA-0E08-DEC3-C705-FF02589CD001}"/>
              </a:ext>
            </a:extLst>
          </p:cNvPr>
          <p:cNvSpPr txBox="1"/>
          <p:nvPr/>
        </p:nvSpPr>
        <p:spPr>
          <a:xfrm>
            <a:off x="9002668" y="5747764"/>
            <a:ext cx="1481277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Footer ( </a:t>
            </a:r>
            <a:r>
              <a:rPr lang="en-AU" dirty="0" err="1"/>
              <a:t>Copytight</a:t>
            </a:r>
            <a:r>
              <a:rPr lang="en-AU" dirty="0"/>
              <a:t> Notice)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1E243A-DEFE-7A78-1172-22559408B8D9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9083437" y="5357191"/>
            <a:ext cx="659870" cy="39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78506F6F-F822-8B16-9A18-8B02FABF4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09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70">
        <p:fade/>
      </p:transition>
    </mc:Choice>
    <mc:Fallback xmlns="">
      <p:transition spd="med" advTm="28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9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DDC34-DA7C-8529-8773-D65F3A883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8420" y="2141352"/>
            <a:ext cx="1059467" cy="79804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525716" y="1441174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BF372-A360-2260-E719-908848CD7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590"/>
          <a:stretch/>
        </p:blipFill>
        <p:spPr>
          <a:xfrm>
            <a:off x="918420" y="3308548"/>
            <a:ext cx="2806731" cy="85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8EA61-2E66-C224-2312-2D93EF389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405" y="4533725"/>
            <a:ext cx="1627075" cy="911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F0E33-7E61-A1F2-9B9B-597C16EC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420" y="4738212"/>
            <a:ext cx="2715004" cy="112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58E8FE-C0C8-E139-CBE8-934A30BBB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594" y="2231323"/>
            <a:ext cx="3295772" cy="978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325F2-588C-D164-B77F-E01C847C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1594" y="3760904"/>
            <a:ext cx="2410161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C921BC-05CE-8F3F-0508-4B32CAFAD209}"/>
              </a:ext>
            </a:extLst>
          </p:cNvPr>
          <p:cNvSpPr txBox="1"/>
          <p:nvPr/>
        </p:nvSpPr>
        <p:spPr>
          <a:xfrm>
            <a:off x="2047461" y="236803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A9DC4A-30DF-4FB9-D958-A7B627DA58A9}"/>
              </a:ext>
            </a:extLst>
          </p:cNvPr>
          <p:cNvSpPr txBox="1"/>
          <p:nvPr/>
        </p:nvSpPr>
        <p:spPr>
          <a:xfrm>
            <a:off x="3725151" y="3622404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Turns red once hover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8717908" y="453643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Linked to my </a:t>
            </a:r>
            <a:r>
              <a:rPr lang="en-AU" sz="1200" dirty="0" err="1"/>
              <a:t>linkedin</a:t>
            </a:r>
            <a:r>
              <a:rPr lang="en-AU" sz="1200" dirty="0"/>
              <a:t> and </a:t>
            </a:r>
            <a:r>
              <a:rPr lang="en-AU" sz="1200" dirty="0" err="1"/>
              <a:t>Github</a:t>
            </a:r>
            <a:r>
              <a:rPr lang="en-AU" sz="1200" dirty="0"/>
              <a:t> profiles.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468DD6-A6B9-0C15-76BA-A45598A49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2405" y="5817601"/>
            <a:ext cx="1667108" cy="247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9DBA49-CA3A-F9EE-93F5-9605E26C850A}"/>
              </a:ext>
            </a:extLst>
          </p:cNvPr>
          <p:cNvSpPr txBox="1"/>
          <p:nvPr/>
        </p:nvSpPr>
        <p:spPr>
          <a:xfrm>
            <a:off x="8717908" y="576483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Copyright purposes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69A157C1-4A94-5850-758A-DF89037D3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895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145">
        <p:fade/>
      </p:transition>
    </mc:Choice>
    <mc:Fallback xmlns="">
      <p:transition spd="med" advTm="56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1453266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Home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5" name="Content Placeholder 4" descr="A screenshot of a phone">
            <a:extLst>
              <a:ext uri="{FF2B5EF4-FFF2-40B4-BE49-F238E27FC236}">
                <a16:creationId xmlns:a16="http://schemas.microsoft.com/office/drawing/2014/main" id="{8DDFAA65-C59C-9550-9BA3-628A81DB9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88" y="2425147"/>
            <a:ext cx="2037565" cy="371723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63D3C4-9C4A-DADF-3938-A0797D35C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8" y="2017644"/>
            <a:ext cx="2994962" cy="4532243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7519F89-E4AB-E3C0-A3D1-CBAF4247B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81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70">
        <p:fade/>
      </p:transition>
    </mc:Choice>
    <mc:Fallback xmlns="">
      <p:transition spd="med" advTm="31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1453266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Home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Desktop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8ED547F-7279-9852-A87D-82736D01E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97" y="2052638"/>
            <a:ext cx="6162381" cy="4195762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9F36671-B334-C9F6-5D7B-8E49700D9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1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36">
        <p:fade/>
      </p:transition>
    </mc:Choice>
    <mc:Fallback xmlns="">
      <p:transition spd="med" advTm="17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296021"/>
            <a:ext cx="10077557" cy="102588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</a:t>
            </a:r>
            <a:br>
              <a:rPr lang="en-AU" dirty="0"/>
            </a:br>
            <a:endParaRPr lang="en-AU" sz="2400" dirty="0">
              <a:latin typeface="Avenir Next LT Pro (Body)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0C2F70-8553-A37B-4D8A-5F52E81C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/>
          <a:stretch/>
        </p:blipFill>
        <p:spPr>
          <a:xfrm>
            <a:off x="6995968" y="2169207"/>
            <a:ext cx="4754108" cy="35480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DC1124-0C6B-290A-152E-0D77A2D51EE4}"/>
              </a:ext>
            </a:extLst>
          </p:cNvPr>
          <p:cNvSpPr txBox="1">
            <a:spLocks/>
          </p:cNvSpPr>
          <p:nvPr/>
        </p:nvSpPr>
        <p:spPr>
          <a:xfrm>
            <a:off x="774195" y="1031517"/>
            <a:ext cx="10077557" cy="1025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200" dirty="0">
                <a:latin typeface="Avenir Next LT Pro (Body)"/>
              </a:rPr>
              <a:t>Wireframes Mobile, Tablet and Desktop view.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69C30876-0CC7-871F-BD31-A80962E2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86" y="2792896"/>
            <a:ext cx="4120108" cy="2901447"/>
          </a:xfrm>
          <a:prstGeom prst="rect">
            <a:avLst/>
          </a:prstGeom>
        </p:spPr>
      </p:pic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CAE6E408-9C92-F288-246F-42BD015E5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6"/>
          <a:stretch/>
        </p:blipFill>
        <p:spPr>
          <a:xfrm>
            <a:off x="556591" y="2792896"/>
            <a:ext cx="1795421" cy="2901447"/>
          </a:xfrm>
          <a:prstGeom prst="rect">
            <a:avLst/>
          </a:prstGeom>
        </p:spPr>
      </p:pic>
      <p:sp>
        <p:nvSpPr>
          <p:cNvPr id="13" name="TextBox 12" descr="Linkedin and Github Profiles">
            <a:extLst>
              <a:ext uri="{FF2B5EF4-FFF2-40B4-BE49-F238E27FC236}">
                <a16:creationId xmlns:a16="http://schemas.microsoft.com/office/drawing/2014/main" id="{D5D93D96-2C7C-A39E-00C6-723B97B1FDDF}"/>
              </a:ext>
            </a:extLst>
          </p:cNvPr>
          <p:cNvSpPr txBox="1"/>
          <p:nvPr/>
        </p:nvSpPr>
        <p:spPr>
          <a:xfrm>
            <a:off x="394252" y="2055815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photo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7F37D2-012F-E198-538E-8A97D1AC75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298713" y="2425147"/>
            <a:ext cx="132522" cy="1182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 descr="Linkedin and Github Profiles">
            <a:extLst>
              <a:ext uri="{FF2B5EF4-FFF2-40B4-BE49-F238E27FC236}">
                <a16:creationId xmlns:a16="http://schemas.microsoft.com/office/drawing/2014/main" id="{262E40BA-E0D6-ECC7-DE42-4E59CE46BAD5}"/>
              </a:ext>
            </a:extLst>
          </p:cNvPr>
          <p:cNvSpPr txBox="1"/>
          <p:nvPr/>
        </p:nvSpPr>
        <p:spPr>
          <a:xfrm>
            <a:off x="4287078" y="5923435"/>
            <a:ext cx="190500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My hard Skills</a:t>
            </a:r>
          </a:p>
        </p:txBody>
      </p:sp>
      <p:sp>
        <p:nvSpPr>
          <p:cNvPr id="17" name="TextBox 16" descr="Linkedin and Github Profiles">
            <a:extLst>
              <a:ext uri="{FF2B5EF4-FFF2-40B4-BE49-F238E27FC236}">
                <a16:creationId xmlns:a16="http://schemas.microsoft.com/office/drawing/2014/main" id="{7C22C948-B5FC-C028-7B1B-0595DD962D11}"/>
              </a:ext>
            </a:extLst>
          </p:cNvPr>
          <p:cNvSpPr txBox="1"/>
          <p:nvPr/>
        </p:nvSpPr>
        <p:spPr>
          <a:xfrm>
            <a:off x="9988826" y="1574779"/>
            <a:ext cx="180892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About 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BB45-D2CB-414D-8068-117D7ACF3F6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157791" y="1944111"/>
            <a:ext cx="735496" cy="1862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9B87D3-185C-72E0-E2FA-ED244B49FC7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32852" y="4850296"/>
            <a:ext cx="806726" cy="107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68C5E208-4F9B-7689-BC68-71241DF81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65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094">
        <p:fade/>
      </p:transition>
    </mc:Choice>
    <mc:Fallback xmlns="">
      <p:transition spd="med" advTm="26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FCC7-6FAD-65E2-8C28-7BFB1B5D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2618" y="431411"/>
            <a:ext cx="10077557" cy="654106"/>
          </a:xfrm>
        </p:spPr>
        <p:txBody>
          <a:bodyPr/>
          <a:lstStyle/>
          <a:p>
            <a:pPr algn="ctr"/>
            <a:r>
              <a:rPr lang="en-AU" dirty="0"/>
              <a:t>About 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78FA51-8AE3-20CF-C22C-B30AF624F950}"/>
              </a:ext>
            </a:extLst>
          </p:cNvPr>
          <p:cNvSpPr txBox="1">
            <a:spLocks/>
          </p:cNvSpPr>
          <p:nvPr/>
        </p:nvSpPr>
        <p:spPr>
          <a:xfrm>
            <a:off x="-2319084" y="1116369"/>
            <a:ext cx="10077557" cy="54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u="sng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5F559-0167-300A-E794-9601575166D9}"/>
              </a:ext>
            </a:extLst>
          </p:cNvPr>
          <p:cNvSpPr txBox="1"/>
          <p:nvPr/>
        </p:nvSpPr>
        <p:spPr>
          <a:xfrm>
            <a:off x="5055611" y="1966457"/>
            <a:ext cx="217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/>
              <a:t>Showcase of my hard skills and education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3C1899-675C-13A5-D0D9-B4C96DBC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90" y="1114122"/>
            <a:ext cx="2172003" cy="4153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DC83A-3AEA-1937-2982-5D29DDD5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65" y="3199522"/>
            <a:ext cx="2867425" cy="1457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AD4CC4-C333-E25F-3AB5-9B66171C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85" y="5394957"/>
            <a:ext cx="9297698" cy="1143160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C6292A07-C4B5-31AE-C9D0-15AFA177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671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215">
        <p:fade/>
      </p:transition>
    </mc:Choice>
    <mc:Fallback xmlns="">
      <p:transition spd="med" advTm="41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C58-C929-E8D2-FF08-C8FB9B8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95" y="415291"/>
            <a:ext cx="10077557" cy="856918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About me page</a:t>
            </a:r>
            <a:br>
              <a:rPr lang="en-AU" dirty="0"/>
            </a:br>
            <a:br>
              <a:rPr lang="en-AU" dirty="0"/>
            </a:br>
            <a:r>
              <a:rPr lang="en-US" sz="2400" dirty="0">
                <a:latin typeface="Avenir Next LT Pro (Body)"/>
              </a:rPr>
              <a:t>Mobile &amp; Tablet view</a:t>
            </a:r>
            <a:endParaRPr lang="en-AU" sz="2400" dirty="0">
              <a:latin typeface="Avenir Next LT Pro (Body)"/>
            </a:endParaRP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DFC05-44D8-3CA1-73D6-BF16B7DA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72" y="2484783"/>
            <a:ext cx="2211918" cy="4153644"/>
          </a:xfrm>
        </p:spPr>
      </p:pic>
      <p:pic>
        <p:nvPicPr>
          <p:cNvPr id="14" name="Picture 13" descr="A screenshot of a phone">
            <a:extLst>
              <a:ext uri="{FF2B5EF4-FFF2-40B4-BE49-F238E27FC236}">
                <a16:creationId xmlns:a16="http://schemas.microsoft.com/office/drawing/2014/main" id="{CAB3C84E-7696-572C-5968-537AC266B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48" y="2484783"/>
            <a:ext cx="2221927" cy="415364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3F41D-0EBC-2273-2127-C271A8FBC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78" y="2005185"/>
            <a:ext cx="3127610" cy="4633242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480B6DCE-8F72-6C16-6C73-97CE0F069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27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062">
        <p:fade/>
      </p:transition>
    </mc:Choice>
    <mc:Fallback xmlns="">
      <p:transition spd="med" advTm="57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435</TotalTime>
  <Words>310</Words>
  <Application>Microsoft Office PowerPoint</Application>
  <PresentationFormat>Widescreen</PresentationFormat>
  <Paragraphs>82</Paragraphs>
  <Slides>20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 (Body)</vt:lpstr>
      <vt:lpstr>Calibri</vt:lpstr>
      <vt:lpstr>Century Gothic</vt:lpstr>
      <vt:lpstr>Segoe UI</vt:lpstr>
      <vt:lpstr>Wingdings 3</vt:lpstr>
      <vt:lpstr>Ion</vt:lpstr>
      <vt:lpstr>1_Ion</vt:lpstr>
      <vt:lpstr>T1A2</vt:lpstr>
      <vt:lpstr>Sitemap</vt:lpstr>
      <vt:lpstr>Home page </vt:lpstr>
      <vt:lpstr>HOME PAGE</vt:lpstr>
      <vt:lpstr>Home page  Mobile &amp; Tablet view</vt:lpstr>
      <vt:lpstr>Home page  Desktop view</vt:lpstr>
      <vt:lpstr>About me </vt:lpstr>
      <vt:lpstr>About me</vt:lpstr>
      <vt:lpstr>About me page  Mobile &amp; Tablet view</vt:lpstr>
      <vt:lpstr>About me page Desktop view</vt:lpstr>
      <vt:lpstr>Project Page </vt:lpstr>
      <vt:lpstr>Projects  </vt:lpstr>
      <vt:lpstr>Project Page</vt:lpstr>
      <vt:lpstr>Project Page</vt:lpstr>
      <vt:lpstr>Blog page </vt:lpstr>
      <vt:lpstr>BLOG  </vt:lpstr>
      <vt:lpstr>Blog page </vt:lpstr>
      <vt:lpstr>Blog page </vt:lpstr>
      <vt:lpstr>Resume button </vt:lpstr>
      <vt:lpstr>T1A2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</dc:title>
  <dc:creator>John Faber Rodriguez Corredor</dc:creator>
  <cp:lastModifiedBy>John Faber Rodriguez Corredor</cp:lastModifiedBy>
  <cp:revision>5</cp:revision>
  <dcterms:created xsi:type="dcterms:W3CDTF">2023-09-27T02:37:19Z</dcterms:created>
  <dcterms:modified xsi:type="dcterms:W3CDTF">2023-09-27T10:51:54Z</dcterms:modified>
</cp:coreProperties>
</file>